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9" r:id="rId3"/>
    <p:sldId id="263" r:id="rId4"/>
    <p:sldId id="259" r:id="rId5"/>
    <p:sldId id="260" r:id="rId6"/>
    <p:sldId id="264" r:id="rId7"/>
    <p:sldId id="261" r:id="rId8"/>
    <p:sldId id="266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8" autoAdjust="0"/>
    <p:restoredTop sz="94660"/>
  </p:normalViewPr>
  <p:slideViewPr>
    <p:cSldViewPr snapToGrid="0">
      <p:cViewPr varScale="1">
        <p:scale>
          <a:sx n="75" d="100"/>
          <a:sy n="75" d="100"/>
        </p:scale>
        <p:origin x="749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27BD7-1865-DB3B-E33D-2BB5EFBBCB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77458B-DDB1-45B6-5472-9AABB371FB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B0C93-D4D5-8EA3-B328-2864EEFB9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E46C3-E9C2-47F0-A38B-66F35502C0A1}" type="datetimeFigureOut">
              <a:rPr lang="en-IN" smtClean="0"/>
              <a:t>16-04-2024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345DB-1FD9-46E6-524A-DAEEBF7FF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F052D-36BB-C24A-4F81-B35BFBF76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50F59-D8AA-4FAB-8D20-3DBBF5E0F5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239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5903C-B941-0E25-25E7-533283C7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CDD5C8-D909-0EA1-5B81-019530545C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14F48-151D-2F34-9A5E-B3A681018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E46C3-E9C2-47F0-A38B-66F35502C0A1}" type="datetimeFigureOut">
              <a:rPr lang="en-IN" smtClean="0"/>
              <a:t>16-04-2024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C700B-A122-D420-8453-794B58E3A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540869-322B-D007-596C-0CC8FA2F2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50F59-D8AA-4FAB-8D20-3DBBF5E0F5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3445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CA81E7-56E2-F286-CE64-D419CB5B6A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C9846-DBA5-A6D5-305A-5971C58BFC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F3B0C1-C986-9287-C99D-5A209E08E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E46C3-E9C2-47F0-A38B-66F35502C0A1}" type="datetimeFigureOut">
              <a:rPr lang="en-IN" smtClean="0"/>
              <a:t>16-04-2024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B8FF2-814A-CEE3-B0E9-10A032B6B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FAEFB-EB36-E35B-48F8-BA4EBC1A2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50F59-D8AA-4FAB-8D20-3DBBF5E0F5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8301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0C9EF-0C57-E91C-E176-45DD61863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94D0C-D26B-56FD-71F2-6B0139A6A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328B1-471A-73E2-30BC-9A827D3CD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E46C3-E9C2-47F0-A38B-66F35502C0A1}" type="datetimeFigureOut">
              <a:rPr lang="en-IN" smtClean="0"/>
              <a:t>16-04-2024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0EF2D-C60D-0F8F-607E-E4DFAB3E9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F424E-5B4A-307D-06A4-70629A88F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50F59-D8AA-4FAB-8D20-3DBBF5E0F5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8216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CE435-615C-8653-E97B-5DF5977B3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B03D6-616A-56AD-0148-AF8A686DE6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4E7B9-295B-F8A4-8585-BE5FC2B85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E46C3-E9C2-47F0-A38B-66F35502C0A1}" type="datetimeFigureOut">
              <a:rPr lang="en-IN" smtClean="0"/>
              <a:t>16-04-2024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FA51F-E00C-AE33-F697-CE37541C1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1057D-38A1-D032-A031-E86B8ED3D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50F59-D8AA-4FAB-8D20-3DBBF5E0F5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5328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2AD22-6E87-1466-9D02-45A077305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FFB0B-A685-C499-23AD-8D3C933461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79C43A-28F4-B7B9-B7AA-DB79841FA7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FA0A5E-83A2-6645-DB72-22CD83982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E46C3-E9C2-47F0-A38B-66F35502C0A1}" type="datetimeFigureOut">
              <a:rPr lang="en-IN" smtClean="0"/>
              <a:t>16-04-2024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F1A727-DE30-F6F6-99A4-7D951243E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9608AA-2523-9D5E-3BFA-515E3EFD8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50F59-D8AA-4FAB-8D20-3DBBF5E0F5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2375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276FC-CE5C-87FD-1494-C4558AF12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B3E775-B1BC-089D-3296-231B3DAB9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1DF399-DC7A-9624-F652-0899CB95C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AD51C-D2CF-6A3A-0227-E41ACE2D8D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A603EC-2AE0-3D34-A3F0-DC2F6AE5A4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A347B0-955B-4AA5-C942-D7518AE02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E46C3-E9C2-47F0-A38B-66F35502C0A1}" type="datetimeFigureOut">
              <a:rPr lang="en-IN" smtClean="0"/>
              <a:t>16-04-2024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F4375E-B256-35F5-95C7-F961E0F45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EAD52-7E0B-C78F-EEAC-64F662817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50F59-D8AA-4FAB-8D20-3DBBF5E0F5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061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A441C-5796-79B8-8E7D-857E565D3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ADD68D-2E38-602B-7044-B8025B52E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E46C3-E9C2-47F0-A38B-66F35502C0A1}" type="datetimeFigureOut">
              <a:rPr lang="en-IN" smtClean="0"/>
              <a:t>16-04-2024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D16111-8BF4-1AD3-FB62-9298AAD34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389953-B305-250E-F32D-C9B5521FA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50F59-D8AA-4FAB-8D20-3DBBF5E0F5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5824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AC05B3-B275-FADA-8CF7-5FBE40F56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E46C3-E9C2-47F0-A38B-66F35502C0A1}" type="datetimeFigureOut">
              <a:rPr lang="en-IN" smtClean="0"/>
              <a:t>16-04-2024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C40310-F55E-1655-7263-E0FC3D789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7A80B-5D6F-84C6-5F50-FAA8A721B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50F59-D8AA-4FAB-8D20-3DBBF5E0F5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9917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B445-07F3-4690-9FCE-9AF7E2E19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4840A-56AA-B9F8-3396-20F17A7D9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691EB-BB16-18C5-DDC4-C85326C09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7DCDBF-F2B3-F735-3CFA-B9EE5F51F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E46C3-E9C2-47F0-A38B-66F35502C0A1}" type="datetimeFigureOut">
              <a:rPr lang="en-IN" smtClean="0"/>
              <a:t>16-04-2024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FDE09D-7FFA-84DC-E4C0-6460DF174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70B08-B851-8422-AB1A-150F59EF6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50F59-D8AA-4FAB-8D20-3DBBF5E0F5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0153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79CFD-BA96-CAD5-FD32-DEB656425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4AA56D-AB16-5AAB-EB47-ED7CE9D846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A5E95-E665-0CC4-677C-3E794AADB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882FDC-F542-F9C1-BD53-61B7203AF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E46C3-E9C2-47F0-A38B-66F35502C0A1}" type="datetimeFigureOut">
              <a:rPr lang="en-IN" smtClean="0"/>
              <a:t>16-04-2024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82214A-47E7-883E-1BAF-8EDE4B840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24785B-B9EA-068F-80D3-804C32DBA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50F59-D8AA-4FAB-8D20-3DBBF5E0F5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8334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C7834A-C3A3-72B5-D6B4-24D1BB71B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3A25A-2F69-3C6A-E46F-684023FF8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0F157-4AD2-DE4B-15C9-3A45F94BD2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E46C3-E9C2-47F0-A38B-66F35502C0A1}" type="datetimeFigureOut">
              <a:rPr lang="en-IN" smtClean="0"/>
              <a:t>16-04-2024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D60DE-531B-ABC0-770A-F14B745DF2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9AA74-A509-01AD-35D4-030378895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50F59-D8AA-4FAB-8D20-3DBBF5E0F5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4091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lender_(software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3CBC7-7C4F-3ADB-2805-9F04D8FFEF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New roman"/>
              </a:rPr>
              <a:t>Introduction to Blender for Construction</a:t>
            </a:r>
            <a:br>
              <a:rPr lang="en-US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A711E7-4CEA-C5B2-BA17-1EEF34F8B9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 Enhancing the Construction Process with 3D Modeling and Visualization</a:t>
            </a:r>
          </a:p>
          <a:p>
            <a:endParaRPr lang="en-US" sz="3200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62C3B0-3E71-FCCE-9E69-79252BCCA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41473"/>
            <a:ext cx="12192000" cy="68580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8D263F-2BFC-A2DF-F048-37051D78F15C}"/>
              </a:ext>
            </a:extLst>
          </p:cNvPr>
          <p:cNvSpPr txBox="1"/>
          <p:nvPr/>
        </p:nvSpPr>
        <p:spPr>
          <a:xfrm>
            <a:off x="774700" y="2165033"/>
            <a:ext cx="95377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>
                <a:solidFill>
                  <a:schemeClr val="accent2">
                    <a:lumMod val="75000"/>
                  </a:schemeClr>
                </a:solidFill>
              </a:rPr>
              <a:t>Enhancing the Construction Process with 3D </a:t>
            </a:r>
            <a:r>
              <a:rPr lang="en-IN" sz="3600" dirty="0" err="1">
                <a:solidFill>
                  <a:schemeClr val="accent2">
                    <a:lumMod val="75000"/>
                  </a:schemeClr>
                </a:solidFill>
              </a:rPr>
              <a:t>Modeling</a:t>
            </a:r>
            <a:r>
              <a:rPr lang="en-IN" sz="3600" dirty="0">
                <a:solidFill>
                  <a:schemeClr val="accent2">
                    <a:lumMod val="75000"/>
                  </a:schemeClr>
                </a:solidFill>
              </a:rPr>
              <a:t> and Visualization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BCB947-DA83-E849-6309-6C5E2C10BC52}"/>
              </a:ext>
            </a:extLst>
          </p:cNvPr>
          <p:cNvSpPr txBox="1"/>
          <p:nvPr/>
        </p:nvSpPr>
        <p:spPr>
          <a:xfrm>
            <a:off x="774700" y="921643"/>
            <a:ext cx="74803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>
                <a:solidFill>
                  <a:schemeClr val="accent2">
                    <a:lumMod val="75000"/>
                  </a:schemeClr>
                </a:solidFill>
              </a:rPr>
              <a:t>Introduction to Blender for Construction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C6B0C6-A450-07F5-2031-79B75BEED4AD}"/>
              </a:ext>
            </a:extLst>
          </p:cNvPr>
          <p:cNvSpPr txBox="1"/>
          <p:nvPr/>
        </p:nvSpPr>
        <p:spPr>
          <a:xfrm>
            <a:off x="256540" y="5113834"/>
            <a:ext cx="30251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By:- </a:t>
            </a:r>
            <a:r>
              <a:rPr lang="en-US" dirty="0" err="1"/>
              <a:t>Sandeepkumar</a:t>
            </a:r>
            <a:r>
              <a:rPr lang="en-US" dirty="0"/>
              <a:t> R Verma</a:t>
            </a:r>
          </a:p>
          <a:p>
            <a:r>
              <a:rPr lang="en-US" dirty="0"/>
              <a:t>CRN:- 2114056</a:t>
            </a:r>
          </a:p>
          <a:p>
            <a:r>
              <a:rPr lang="en-US" dirty="0"/>
              <a:t>URN:-2103997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2228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DC4C13-6F05-B40E-871A-5DA862A6A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806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40C87B-0CD0-57B8-7EAB-29BD8B31D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31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3C7073-E6F7-8658-0A2A-12EA83CE6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928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00456B-78CF-B1F6-4434-2C777D39D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95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63CDCD-841D-A2E9-99AD-5FC85ADCA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69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CF5970-B7A3-FC6F-8801-8A609DA9B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00" y="1500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DD8C34-988F-7AAA-B186-CD3087877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161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AB8466-5F08-A240-40C5-E3D4D2546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2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36E3AC-E3C2-656E-49B6-541E6BCBA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67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  <wetp:taskpane dockstate="right" visibility="0" width="282" row="1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569C88BD-C6CC-4F62-90EC-DB4DF1F4A229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738CAA57-483D-4567-BAD1-E6E6280114BD}">
  <we:reference id="wa200005669" version="2.0.0.0" store="en-US" storeType="OMEX"/>
  <we:alternateReferences>
    <we:reference id="wa200005669" version="2.0.0.0" store="wa20000566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41</Words>
  <Application>Microsoft Office PowerPoint</Application>
  <PresentationFormat>Widescreen</PresentationFormat>
  <Paragraphs>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New roman</vt:lpstr>
      <vt:lpstr>Office Theme</vt:lpstr>
      <vt:lpstr>Introduction to Blender for Construction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Blender for Construction</dc:title>
  <dc:creator>sandeep verma</dc:creator>
  <cp:lastModifiedBy>sandeep verma</cp:lastModifiedBy>
  <cp:revision>2</cp:revision>
  <dcterms:created xsi:type="dcterms:W3CDTF">2024-04-16T07:58:04Z</dcterms:created>
  <dcterms:modified xsi:type="dcterms:W3CDTF">2024-04-16T08:24:13Z</dcterms:modified>
</cp:coreProperties>
</file>